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2" r:id="rId17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869FA3D-D031-B64E-8D91-959593723A16}" type="datetimeFigureOut">
              <a:rPr lang="en-TW" smtClean="0"/>
              <a:pPr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79934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3" y="325390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5" y="325390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3" y="3253900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8" y="3253900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角色權限設計</a:t>
            </a:r>
            <a:endParaRPr lang="en-TW" dirty="0">
              <a:ea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00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28" y="2945244"/>
            <a:ext cx="4526872" cy="3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65075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code, state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綁定 </a:t>
                      </a:r>
                      <a:r>
                        <a:rPr lang="en-US" sz="1600" u="none" strike="noStrike">
                          <a:effectLst/>
                        </a:rPr>
                        <a:t>Email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08637"/>
              </p:ext>
            </p:extLst>
          </p:nvPr>
        </p:nvGraphicFramePr>
        <p:xfrm>
          <a:off x="838197" y="1378742"/>
          <a:ext cx="10515603" cy="5479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8013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查詢 </a:t>
                      </a:r>
                      <a:r>
                        <a:rPr lang="en-US" sz="1200" u="none" strike="noStrike">
                          <a:effectLst/>
                        </a:rPr>
                        <a:t>GPU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取得</a:t>
                      </a:r>
                      <a:r>
                        <a:rPr lang="en-US" altLang="zh-TW" sz="1200" u="none" strike="noStrike">
                          <a:effectLst/>
                        </a:rPr>
                        <a:t>/</a:t>
                      </a:r>
                      <a:r>
                        <a:rPr lang="zh-TW" altLang="en-US" sz="1200" u="none" strike="noStrike">
                          <a:effectLst/>
                        </a:rPr>
                        <a:t>管理產品資料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新增產品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新增產品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更新產品資料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{ "name": String, "brand": String, "price": double,"description": String, "image": binary, "status": { "quantity": Integet, "is_available": Boolean }}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redirect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刪除產品資料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redirect /products/search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06547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GET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"product_id":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市場統計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1081</Words>
  <Application>Microsoft Office PowerPoint</Application>
  <PresentationFormat>寬螢幕</PresentationFormat>
  <Paragraphs>270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B2C Website 網站功能設計</vt:lpstr>
      <vt:lpstr>Open Data 開放資料服務 功能設計</vt:lpstr>
      <vt:lpstr>Open Data 開放資料服務 功能設計</vt:lpstr>
      <vt:lpstr>Open Data 開放資料服務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Report 角色授權</vt:lpstr>
      <vt:lpstr>Report 角色權限設計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92</cp:revision>
  <dcterms:created xsi:type="dcterms:W3CDTF">2022-01-01T13:21:53Z</dcterms:created>
  <dcterms:modified xsi:type="dcterms:W3CDTF">2022-01-02T19:10:26Z</dcterms:modified>
</cp:coreProperties>
</file>